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55" r:id="rId4"/>
  </p:sldMasterIdLst>
  <p:sldIdLst>
    <p:sldId id="265" r:id="rId5"/>
    <p:sldId id="268" r:id="rId6"/>
    <p:sldId id="256" r:id="rId7"/>
    <p:sldId id="257" r:id="rId8"/>
    <p:sldId id="258" r:id="rId9"/>
    <p:sldId id="259" r:id="rId10"/>
    <p:sldId id="260" r:id="rId11"/>
    <p:sldId id="261" r:id="rId12"/>
    <p:sldId id="262" r:id="rId13"/>
    <p:sldId id="266" r:id="rId14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575" autoAdjust="0"/>
    <p:restoredTop sz="94682"/>
  </p:normalViewPr>
  <p:slideViewPr>
    <p:cSldViewPr snapToGrid="0" snapToObjects="1">
      <p:cViewPr>
        <p:scale>
          <a:sx n="115" d="100"/>
          <a:sy n="115" d="100"/>
        </p:scale>
        <p:origin x="176" y="60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jp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DB3CC-F982-40F9-8DD6-BCC9AFBF44BD}" type="datetime1">
              <a:rPr lang="en-US" smtClean="0"/>
              <a:pPr/>
              <a:t>2/27/16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E988-FB04-AB4E-BE5A-59F242AF7F7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3934388" y="452752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8351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2/27/16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317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2/27/16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996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2/27/16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382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3" t="751" r="-1023" b="-751"/>
          <a:stretch/>
        </p:blipFill>
        <p:spPr>
          <a:xfrm>
            <a:off x="274320" y="1153146"/>
            <a:ext cx="8033339" cy="3415229"/>
          </a:xfrm>
          <a:prstGeom prst="rect">
            <a:avLst/>
          </a:prstGeom>
        </p:spPr>
      </p:pic>
      <p:pic>
        <p:nvPicPr>
          <p:cNvPr id="19" name="Picture 18" descr="blotch.jp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697"/>
          <a:stretch/>
        </p:blipFill>
        <p:spPr>
          <a:xfrm rot="19472552">
            <a:off x="6658815" y="3486133"/>
            <a:ext cx="3280027" cy="2395580"/>
          </a:xfrm>
          <a:prstGeom prst="rect">
            <a:avLst/>
          </a:prstGeom>
        </p:spPr>
      </p:pic>
      <p:pic>
        <p:nvPicPr>
          <p:cNvPr id="20" name="Picture 19" descr="blotch.jp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697"/>
          <a:stretch/>
        </p:blipFill>
        <p:spPr>
          <a:xfrm rot="19979364">
            <a:off x="-1182814" y="-1197790"/>
            <a:ext cx="3280027" cy="2395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394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2/27/16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594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2/27/16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824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2/27/16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712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2/27/16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224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8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2/27/16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220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2/27/16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983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6826" y="3818643"/>
            <a:ext cx="3394690" cy="1222465"/>
          </a:xfrm>
          <a:prstGeom prst="rect">
            <a:avLst/>
          </a:prstGeom>
        </p:spPr>
      </p:pic>
      <p:pic>
        <p:nvPicPr>
          <p:cNvPr id="8" name="Picture 7" descr="blotch.jpg"/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697"/>
          <a:stretch/>
        </p:blipFill>
        <p:spPr>
          <a:xfrm rot="19472552">
            <a:off x="6658815" y="3486133"/>
            <a:ext cx="3280027" cy="2395580"/>
          </a:xfrm>
          <a:prstGeom prst="rect">
            <a:avLst/>
          </a:prstGeom>
        </p:spPr>
      </p:pic>
      <p:pic>
        <p:nvPicPr>
          <p:cNvPr id="10" name="Picture 9" descr="blotch.jpg"/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697"/>
          <a:stretch/>
        </p:blipFill>
        <p:spPr>
          <a:xfrm rot="19979364">
            <a:off x="-1182814" y="-1197790"/>
            <a:ext cx="3280027" cy="239558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27757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2560D-EC28-3B41-86E8-18F1CE0113B4}" type="datetimeFigureOut">
              <a:rPr lang="en-US" smtClean="0"/>
              <a:t>2/27/16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56" r:id="rId1"/>
    <p:sldLayoutId id="2147493457" r:id="rId2"/>
    <p:sldLayoutId id="2147493458" r:id="rId3"/>
    <p:sldLayoutId id="2147493459" r:id="rId4"/>
    <p:sldLayoutId id="2147493460" r:id="rId5"/>
    <p:sldLayoutId id="2147493461" r:id="rId6"/>
    <p:sldLayoutId id="2147493462" r:id="rId7"/>
    <p:sldLayoutId id="2147493463" r:id="rId8"/>
    <p:sldLayoutId id="2147493464" r:id="rId9"/>
    <p:sldLayoutId id="2147493465" r:id="rId10"/>
    <p:sldLayoutId id="2147493466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tel:(620)203-2231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3478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963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2707" y="638815"/>
            <a:ext cx="7772400" cy="110251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Text the word blotch to </a:t>
            </a:r>
            <a:br>
              <a:rPr lang="en-US" dirty="0" smtClean="0"/>
            </a:br>
            <a:r>
              <a:rPr lang="is-IS" dirty="0">
                <a:hlinkClick r:id="rId2"/>
              </a:rPr>
              <a:t> (620) 203-2231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90853" y="2602415"/>
            <a:ext cx="5096107" cy="1314450"/>
          </a:xfrm>
        </p:spPr>
        <p:txBody>
          <a:bodyPr/>
          <a:lstStyle/>
          <a:p>
            <a:r>
              <a:rPr lang="en-US" dirty="0" smtClean="0"/>
              <a:t>Take your code to </a:t>
            </a:r>
            <a:r>
              <a:rPr lang="en-US" smtClean="0"/>
              <a:t>the welcome center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60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0758" y="1048694"/>
            <a:ext cx="5664406" cy="1102519"/>
          </a:xfrm>
        </p:spPr>
        <p:txBody>
          <a:bodyPr>
            <a:normAutofit/>
          </a:bodyPr>
          <a:lstStyle/>
          <a:p>
            <a:r>
              <a:rPr lang="en-US" dirty="0"/>
              <a:t>The Real </a:t>
            </a:r>
            <a:r>
              <a:rPr lang="en-US" dirty="0" smtClean="0"/>
              <a:t>Problem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68339" y="2151213"/>
            <a:ext cx="6400800" cy="1314450"/>
          </a:xfrm>
        </p:spPr>
        <p:txBody>
          <a:bodyPr/>
          <a:lstStyle/>
          <a:p>
            <a:r>
              <a:rPr lang="en-US" dirty="0"/>
              <a:t>Romans 3:21-24</a:t>
            </a:r>
          </a:p>
        </p:txBody>
      </p:sp>
    </p:spTree>
    <p:extLst>
      <p:ext uri="{BB962C8B-B14F-4D97-AF65-F5344CB8AC3E}">
        <p14:creationId xmlns:p14="http://schemas.microsoft.com/office/powerpoint/2010/main" val="295946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Romans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9060"/>
            <a:ext cx="8229600" cy="2266879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21 But now the righteousness of God has been manifested apart from the law, although the Law and the Prophets bear witness to it—</a:t>
            </a:r>
          </a:p>
        </p:txBody>
      </p:sp>
    </p:spTree>
    <p:extLst>
      <p:ext uri="{BB962C8B-B14F-4D97-AF65-F5344CB8AC3E}">
        <p14:creationId xmlns:p14="http://schemas.microsoft.com/office/powerpoint/2010/main" val="3217247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Romans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9060"/>
            <a:ext cx="8229600" cy="2266879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22 the righteousness of God through faith in Jesus Christ for all who believe. For there is no distinction: </a:t>
            </a:r>
          </a:p>
        </p:txBody>
      </p:sp>
    </p:spTree>
    <p:extLst>
      <p:ext uri="{BB962C8B-B14F-4D97-AF65-F5344CB8AC3E}">
        <p14:creationId xmlns:p14="http://schemas.microsoft.com/office/powerpoint/2010/main" val="2503551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Romans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9060"/>
            <a:ext cx="8229600" cy="2266879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23 for all have sinned and fall short of the glory of God, 24 and are justified by his grace as a gift, through the redemption that is in Christ </a:t>
            </a:r>
            <a:r>
              <a:rPr lang="en-US" dirty="0" smtClean="0"/>
              <a:t>Jesus.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4606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The Real 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2650" y="1447954"/>
            <a:ext cx="7654150" cy="2527985"/>
          </a:xfrm>
        </p:spPr>
        <p:txBody>
          <a:bodyPr/>
          <a:lstStyle/>
          <a:p>
            <a:pPr>
              <a:buBlip>
                <a:blip r:embed="rId2"/>
              </a:buBlip>
            </a:pPr>
            <a:r>
              <a:rPr lang="en-US" dirty="0"/>
              <a:t>We know the problem: _____________</a:t>
            </a:r>
          </a:p>
        </p:txBody>
      </p:sp>
      <p:sp>
        <p:nvSpPr>
          <p:cNvPr id="4" name="Rectangle 3"/>
          <p:cNvSpPr/>
          <p:nvPr/>
        </p:nvSpPr>
        <p:spPr>
          <a:xfrm>
            <a:off x="1922012" y="2027499"/>
            <a:ext cx="58754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22</a:t>
            </a:r>
            <a:r>
              <a:rPr lang="is-IS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… 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For there is no distinction: </a:t>
            </a: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23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 for all have sinned and fall short of the glory of God,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507468" y="1258058"/>
            <a:ext cx="97346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chemeClr val="accent2"/>
                </a:solidFill>
              </a:rPr>
              <a:t>SIN</a:t>
            </a:r>
            <a:endParaRPr lang="en-US" sz="44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0622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The Real 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2650" y="1447954"/>
            <a:ext cx="7654150" cy="2527985"/>
          </a:xfrm>
        </p:spPr>
        <p:txBody>
          <a:bodyPr/>
          <a:lstStyle/>
          <a:p>
            <a:pPr>
              <a:buBlip>
                <a:blip r:embed="rId2"/>
              </a:buBlip>
            </a:pPr>
            <a:r>
              <a:rPr lang="en-US" dirty="0"/>
              <a:t>We know the answer</a:t>
            </a:r>
            <a:r>
              <a:rPr lang="en-US" dirty="0" smtClean="0"/>
              <a:t>: _____________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634287" y="2027499"/>
            <a:ext cx="58754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24 and 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are justified by his 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grace as a gift, </a:t>
            </a:r>
            <a:r>
              <a:rPr lang="is-IS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…</a:t>
            </a:r>
            <a:endParaRPr lang="en-US" sz="2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07468" y="1258058"/>
            <a:ext cx="17777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chemeClr val="accent2"/>
                </a:solidFill>
              </a:rPr>
              <a:t>GRACE</a:t>
            </a:r>
            <a:endParaRPr lang="en-US" sz="44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639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The Real 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2650" y="1447954"/>
            <a:ext cx="7654150" cy="2527985"/>
          </a:xfrm>
        </p:spPr>
        <p:txBody>
          <a:bodyPr/>
          <a:lstStyle/>
          <a:p>
            <a:pPr>
              <a:buBlip>
                <a:blip r:embed="rId2"/>
              </a:buBlip>
            </a:pPr>
            <a:r>
              <a:rPr lang="en-US" dirty="0"/>
              <a:t>We know the </a:t>
            </a:r>
            <a:r>
              <a:rPr lang="en-US" dirty="0" smtClean="0"/>
              <a:t>Way: _____________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634287" y="1996725"/>
            <a:ext cx="58754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24 </a:t>
            </a:r>
            <a:r>
              <a:rPr lang="is-IS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… </a:t>
            </a: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through 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the redemption that is in Christ </a:t>
            </a: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Jesus.</a:t>
            </a:r>
            <a:endParaRPr lang="en-US" sz="2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32686" y="1258058"/>
            <a:ext cx="154847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chemeClr val="accent2"/>
                </a:solidFill>
              </a:rPr>
              <a:t>JESUS</a:t>
            </a:r>
            <a:endParaRPr lang="en-US" sz="44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5506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64AEEDD9B7A4D93545ACBE97D4615" ma:contentTypeVersion="2" ma:contentTypeDescription="Create a new document." ma:contentTypeScope="" ma:versionID="f49002b78e3a4a71b814eef46a983816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38f6db2dd0d9a0cf6a8dc37be32b365b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  <xsd:element name="_Version" ma:index="9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Status xmlns="http://schemas.microsoft.com/sharepoint/v3/fields">Not Started</_Status>
  </documentManagement>
</p:properties>
</file>

<file path=customXml/itemProps1.xml><?xml version="1.0" encoding="utf-8"?>
<ds:datastoreItem xmlns:ds="http://schemas.openxmlformats.org/officeDocument/2006/customXml" ds:itemID="{E4214858-785C-42F7-BE66-6D0E79395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B6F2769-7194-4217-93D3-3AF3A4742282}">
  <ds:schemaRefs>
    <ds:schemaRef ds:uri="http://schemas.microsoft.com/office/2006/metadata/properties"/>
    <ds:schemaRef ds:uri="http://schemas.microsoft.com/office/infopath/2007/PartnerControls"/>
    <ds:schemaRef ds:uri="http://schemas.microsoft.com/sharepoint/v3/field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FNEMasterTemplateForThemePreview.pptx</Template>
  <TotalTime>235</TotalTime>
  <Words>78</Words>
  <Application>Microsoft Macintosh PowerPoint</Application>
  <PresentationFormat>On-screen Show (16:9)</PresentationFormat>
  <Paragraphs>22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Calibri</vt:lpstr>
      <vt:lpstr>Arial</vt:lpstr>
      <vt:lpstr>Office Theme</vt:lpstr>
      <vt:lpstr>PowerPoint Presentation</vt:lpstr>
      <vt:lpstr>Text the word blotch to   (620) 203-2231</vt:lpstr>
      <vt:lpstr>The Real Problem</vt:lpstr>
      <vt:lpstr>Romans 3</vt:lpstr>
      <vt:lpstr>Romans 3</vt:lpstr>
      <vt:lpstr>Romans 3</vt:lpstr>
      <vt:lpstr>The Real Problem</vt:lpstr>
      <vt:lpstr>The Real Problem</vt:lpstr>
      <vt:lpstr>The Real Problem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Andy Addis</cp:lastModifiedBy>
  <cp:revision>45</cp:revision>
  <dcterms:created xsi:type="dcterms:W3CDTF">2010-04-12T23:12:02Z</dcterms:created>
  <dcterms:modified xsi:type="dcterms:W3CDTF">2016-02-27T20:14:04Z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</Properties>
</file>