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82"/>
  </p:normalViewPr>
  <p:slideViewPr>
    <p:cSldViewPr snapToGrid="0" snapToObjects="1">
      <p:cViewPr varScale="1">
        <p:scale>
          <a:sx n="95" d="100"/>
          <a:sy n="95" d="100"/>
        </p:scale>
        <p:origin x="20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9299-2943-5344-96B1-D10746EB5D4D}" type="datetimeFigureOut">
              <a:rPr lang="en-US" smtClean="0"/>
              <a:t>3/5/16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A1E7-7107-794F-AD90-3D9AC33B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9299-2943-5344-96B1-D10746EB5D4D}" type="datetimeFigureOut">
              <a:rPr lang="en-US" smtClean="0"/>
              <a:t>3/5/16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A1E7-7107-794F-AD90-3D9AC33B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50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9299-2943-5344-96B1-D10746EB5D4D}" type="datetimeFigureOut">
              <a:rPr lang="en-US" smtClean="0"/>
              <a:t>3/5/16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A1E7-7107-794F-AD90-3D9AC33B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12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9299-2943-5344-96B1-D10746EB5D4D}" type="datetimeFigureOut">
              <a:rPr lang="en-US" smtClean="0"/>
              <a:t>3/5/16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A1E7-7107-794F-AD90-3D9AC33B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538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9299-2943-5344-96B1-D10746EB5D4D}" type="datetimeFigureOut">
              <a:rPr lang="en-US" smtClean="0"/>
              <a:t>3/5/16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A1E7-7107-794F-AD90-3D9AC33B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14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9299-2943-5344-96B1-D10746EB5D4D}" type="datetimeFigureOut">
              <a:rPr lang="en-US" smtClean="0"/>
              <a:t>3/5/16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A1E7-7107-794F-AD90-3D9AC33B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25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9299-2943-5344-96B1-D10746EB5D4D}" type="datetimeFigureOut">
              <a:rPr lang="en-US" smtClean="0"/>
              <a:t>3/5/16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A1E7-7107-794F-AD90-3D9AC33B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7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9299-2943-5344-96B1-D10746EB5D4D}" type="datetimeFigureOut">
              <a:rPr lang="en-US" smtClean="0"/>
              <a:t>3/5/16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A1E7-7107-794F-AD90-3D9AC33B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52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9299-2943-5344-96B1-D10746EB5D4D}" type="datetimeFigureOut">
              <a:rPr lang="en-US" smtClean="0"/>
              <a:t>3/5/16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A1E7-7107-794F-AD90-3D9AC33B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604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9299-2943-5344-96B1-D10746EB5D4D}" type="datetimeFigureOut">
              <a:rPr lang="en-US" smtClean="0"/>
              <a:t>3/5/16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A1E7-7107-794F-AD90-3D9AC33B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18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9299-2943-5344-96B1-D10746EB5D4D}" type="datetimeFigureOut">
              <a:rPr lang="en-US" smtClean="0"/>
              <a:t>3/5/16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A1E7-7107-794F-AD90-3D9AC33B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23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39299-2943-5344-96B1-D10746EB5D4D}" type="datetimeFigureOut">
              <a:rPr lang="en-US" smtClean="0"/>
              <a:t>3/5/16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8A1E7-7107-794F-AD90-3D9AC33BA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27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8202"/>
            <a:ext cx="10100324" cy="447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502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342" y="500062"/>
            <a:ext cx="10515600" cy="1325563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latin typeface="Edmondsans" charset="0"/>
                <a:ea typeface="Edmondsans" charset="0"/>
                <a:cs typeface="Edmondsans" charset="0"/>
              </a:rPr>
              <a:t>Unmasked</a:t>
            </a:r>
            <a:endParaRPr lang="en-US" sz="9600" b="1" dirty="0">
              <a:latin typeface="Edmondsans" charset="0"/>
              <a:ea typeface="Edmondsans" charset="0"/>
              <a:cs typeface="Edmondsan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5964" y="2178423"/>
            <a:ext cx="8677835" cy="3998539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Edmondsans Medium" charset="0"/>
                <a:ea typeface="Edmondsans Medium" charset="0"/>
                <a:cs typeface="Edmondsans Medium" charset="0"/>
              </a:rPr>
              <a:t>Proverbs 28:13-14</a:t>
            </a:r>
            <a:endParaRPr lang="en-US" sz="4000" dirty="0">
              <a:latin typeface="Edmondsans Medium" charset="0"/>
              <a:ea typeface="Edmondsans Medium" charset="0"/>
              <a:cs typeface="Edmondsans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581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894" y="149972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Edmondsans Medium" charset="0"/>
                <a:ea typeface="Edmondsans Medium" charset="0"/>
                <a:cs typeface="Edmondsans Medium" charset="0"/>
              </a:rPr>
              <a:t>Proverbs 28</a:t>
            </a:r>
            <a:endParaRPr lang="en-US" dirty="0">
              <a:latin typeface="Edmondsans Medium" charset="0"/>
              <a:ea typeface="Edmondsans Medium" charset="0"/>
              <a:cs typeface="Edmondsans Medium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0166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i="1" dirty="0"/>
              <a:t> 13 </a:t>
            </a:r>
            <a:r>
              <a:rPr lang="en-US" sz="6000" i="1" dirty="0" smtClean="0"/>
              <a:t>Whoever </a:t>
            </a:r>
            <a:r>
              <a:rPr lang="en-US" sz="6000" i="1" dirty="0"/>
              <a:t>conceals his transgressions will not prosper, </a:t>
            </a:r>
            <a:r>
              <a:rPr lang="en-US" sz="6000" i="1" dirty="0" smtClean="0"/>
              <a:t> </a:t>
            </a:r>
            <a:r>
              <a:rPr lang="en-US" sz="6000" i="1" dirty="0"/>
              <a:t>but he who confesses and forsakes them will obtain mercy. </a:t>
            </a:r>
            <a:r>
              <a:rPr lang="en-US" sz="6000" i="1" dirty="0" smtClean="0"/>
              <a:t>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42727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894" y="149972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Edmondsans Medium" charset="0"/>
                <a:ea typeface="Edmondsans Medium" charset="0"/>
                <a:cs typeface="Edmondsans Medium" charset="0"/>
              </a:rPr>
              <a:t>Proverbs 28</a:t>
            </a:r>
            <a:endParaRPr lang="en-US" dirty="0">
              <a:latin typeface="Edmondsans Medium" charset="0"/>
              <a:ea typeface="Edmondsans Medium" charset="0"/>
              <a:cs typeface="Edmondsans Medium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0166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i="1" dirty="0" smtClean="0"/>
              <a:t>14</a:t>
            </a:r>
            <a:r>
              <a:rPr lang="en-US" sz="6000" i="1" dirty="0"/>
              <a:t> </a:t>
            </a:r>
            <a:r>
              <a:rPr lang="en-US" sz="6000" i="1" dirty="0" smtClean="0"/>
              <a:t>Blessed </a:t>
            </a:r>
            <a:r>
              <a:rPr lang="en-US" sz="6000" i="1" dirty="0"/>
              <a:t>is the one who fears the LORD always, </a:t>
            </a:r>
            <a:r>
              <a:rPr lang="en-US" sz="6000" i="1" dirty="0" smtClean="0"/>
              <a:t>but </a:t>
            </a:r>
            <a:r>
              <a:rPr lang="en-US" sz="6000" i="1" dirty="0"/>
              <a:t>whoever hardens his heart will fall into calamity.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463179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894" y="149972"/>
            <a:ext cx="10515600" cy="952687"/>
          </a:xfrm>
        </p:spPr>
        <p:txBody>
          <a:bodyPr/>
          <a:lstStyle/>
          <a:p>
            <a:r>
              <a:rPr lang="en-US" dirty="0" smtClean="0">
                <a:latin typeface="Edmondsans Medium" charset="0"/>
                <a:ea typeface="Edmondsans Medium" charset="0"/>
                <a:cs typeface="Edmondsans Medium" charset="0"/>
              </a:rPr>
              <a:t>Unmasked</a:t>
            </a:r>
            <a:endParaRPr lang="en-US" dirty="0">
              <a:latin typeface="Edmondsans Medium" charset="0"/>
              <a:ea typeface="Edmondsans Medium" charset="0"/>
              <a:cs typeface="Edmondsans Medium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28245"/>
            <a:ext cx="10515600" cy="17932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__________ is </a:t>
            </a:r>
            <a:r>
              <a:rPr lang="en-US" sz="6000" dirty="0"/>
              <a:t>not a long term solution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07776" y="3916860"/>
            <a:ext cx="326563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latin typeface="Edmondsans" charset="0"/>
                <a:ea typeface="Edmondsans" charset="0"/>
                <a:cs typeface="Edmondsans" charset="0"/>
              </a:rPr>
              <a:t>HIDING</a:t>
            </a:r>
            <a:endParaRPr lang="en-US" sz="6600" b="1" dirty="0">
              <a:solidFill>
                <a:srgbClr val="FF0000"/>
              </a:solidFill>
              <a:latin typeface="Edmondsans" charset="0"/>
              <a:ea typeface="Edmondsans" charset="0"/>
              <a:cs typeface="Edmondsans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8485" y="1610694"/>
            <a:ext cx="1017503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i="1" dirty="0" smtClean="0"/>
              <a:t>13 Whoever conceals his transgressions </a:t>
            </a:r>
          </a:p>
          <a:p>
            <a:pPr algn="ctr"/>
            <a:r>
              <a:rPr lang="en-US" sz="4800" i="1" dirty="0" smtClean="0"/>
              <a:t>will not prosper,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4555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894" y="149972"/>
            <a:ext cx="10515600" cy="952687"/>
          </a:xfrm>
        </p:spPr>
        <p:txBody>
          <a:bodyPr/>
          <a:lstStyle/>
          <a:p>
            <a:r>
              <a:rPr lang="en-US" dirty="0" smtClean="0">
                <a:latin typeface="Edmondsans Medium" charset="0"/>
                <a:ea typeface="Edmondsans Medium" charset="0"/>
                <a:cs typeface="Edmondsans Medium" charset="0"/>
              </a:rPr>
              <a:t>Unmasked</a:t>
            </a:r>
            <a:endParaRPr lang="en-US" dirty="0">
              <a:latin typeface="Edmondsans Medium" charset="0"/>
              <a:ea typeface="Edmondsans Medium" charset="0"/>
              <a:cs typeface="Edmondsans Medium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707" y="4128245"/>
            <a:ext cx="10515600" cy="17932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	______________ opens the door to mercy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66683" y="3916860"/>
            <a:ext cx="468750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latin typeface="Edmondsans" charset="0"/>
                <a:ea typeface="Edmondsans" charset="0"/>
                <a:cs typeface="Edmondsans" charset="0"/>
              </a:rPr>
              <a:t>REVEALING</a:t>
            </a:r>
            <a:endParaRPr lang="en-US" sz="6600" b="1" dirty="0">
              <a:solidFill>
                <a:srgbClr val="FF0000"/>
              </a:solidFill>
              <a:latin typeface="Edmondsans" charset="0"/>
              <a:ea typeface="Edmondsans" charset="0"/>
              <a:cs typeface="Edmondsans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41992" y="1610694"/>
            <a:ext cx="890801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i="1" dirty="0" smtClean="0"/>
              <a:t>but he who confesses and forsakes </a:t>
            </a:r>
          </a:p>
          <a:p>
            <a:pPr algn="ctr"/>
            <a:r>
              <a:rPr lang="en-US" sz="4800" i="1" dirty="0" smtClean="0"/>
              <a:t>them will obtain mercy.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51995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58850" y="0"/>
            <a:ext cx="14031850" cy="6994525"/>
          </a:xfrm>
        </p:spPr>
      </p:pic>
    </p:spTree>
    <p:extLst>
      <p:ext uri="{BB962C8B-B14F-4D97-AF65-F5344CB8AC3E}">
        <p14:creationId xmlns:p14="http://schemas.microsoft.com/office/powerpoint/2010/main" val="681363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894" y="149972"/>
            <a:ext cx="10515600" cy="952687"/>
          </a:xfrm>
        </p:spPr>
        <p:txBody>
          <a:bodyPr/>
          <a:lstStyle/>
          <a:p>
            <a:r>
              <a:rPr lang="en-US" dirty="0" smtClean="0">
                <a:latin typeface="Edmondsans Medium" charset="0"/>
                <a:ea typeface="Edmondsans Medium" charset="0"/>
                <a:cs typeface="Edmondsans Medium" charset="0"/>
              </a:rPr>
              <a:t>Unmasked</a:t>
            </a:r>
            <a:endParaRPr lang="en-US" dirty="0">
              <a:latin typeface="Edmondsans Medium" charset="0"/>
              <a:ea typeface="Edmondsans Medium" charset="0"/>
              <a:cs typeface="Edmondsans Medium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707" y="4128245"/>
            <a:ext cx="10515600" cy="17932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Rightly ______________ to God is key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5560" y="3916860"/>
            <a:ext cx="402026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smtClean="0">
                <a:solidFill>
                  <a:srgbClr val="FF0000"/>
                </a:solidFill>
                <a:latin typeface="Edmondsans" charset="0"/>
                <a:ea typeface="Edmondsans" charset="0"/>
                <a:cs typeface="Edmondsans" charset="0"/>
              </a:rPr>
              <a:t>RELATING</a:t>
            </a:r>
            <a:endParaRPr lang="en-US" sz="6600" b="1" dirty="0">
              <a:solidFill>
                <a:srgbClr val="FF0000"/>
              </a:solidFill>
              <a:latin typeface="Edmondsans" charset="0"/>
              <a:ea typeface="Edmondsans" charset="0"/>
              <a:cs typeface="Edmondsans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57919" y="885204"/>
            <a:ext cx="7276159" cy="280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i="1" dirty="0" smtClean="0"/>
              <a:t>14 Blessed is the one who </a:t>
            </a:r>
          </a:p>
          <a:p>
            <a:pPr algn="ctr"/>
            <a:r>
              <a:rPr lang="en-US" sz="4400" i="1" dirty="0" smtClean="0"/>
              <a:t>fears the LORD always, </a:t>
            </a:r>
          </a:p>
          <a:p>
            <a:pPr algn="ctr"/>
            <a:r>
              <a:rPr lang="en-US" sz="4400" i="1" dirty="0" smtClean="0"/>
              <a:t>but whoever hardens his heart </a:t>
            </a:r>
          </a:p>
          <a:p>
            <a:pPr algn="ctr"/>
            <a:r>
              <a:rPr lang="en-US" sz="4400" i="1" dirty="0" smtClean="0"/>
              <a:t>will fall into calamity.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8264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8202"/>
            <a:ext cx="10100324" cy="447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320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42</Words>
  <Application>Microsoft Macintosh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Calibri Light</vt:lpstr>
      <vt:lpstr>Edmondsans</vt:lpstr>
      <vt:lpstr>Edmondsans Medium</vt:lpstr>
      <vt:lpstr>Arial</vt:lpstr>
      <vt:lpstr>Office Theme</vt:lpstr>
      <vt:lpstr>PowerPoint Presentation</vt:lpstr>
      <vt:lpstr>Unmasked</vt:lpstr>
      <vt:lpstr>Proverbs 28</vt:lpstr>
      <vt:lpstr>Proverbs 28</vt:lpstr>
      <vt:lpstr>Unmasked</vt:lpstr>
      <vt:lpstr>Unmasked</vt:lpstr>
      <vt:lpstr>PowerPoint Presentation</vt:lpstr>
      <vt:lpstr>Unmasked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Addis</dc:creator>
  <cp:lastModifiedBy>Andy Addis</cp:lastModifiedBy>
  <cp:revision>5</cp:revision>
  <cp:lastPrinted>2016-03-05T19:42:31Z</cp:lastPrinted>
  <dcterms:created xsi:type="dcterms:W3CDTF">2016-03-05T19:09:20Z</dcterms:created>
  <dcterms:modified xsi:type="dcterms:W3CDTF">2016-03-05T20:48:07Z</dcterms:modified>
</cp:coreProperties>
</file>